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0" r:id="rId1"/>
  </p:sldMasterIdLst>
  <p:sldIdLst>
    <p:sldId id="261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8" d="100"/>
          <a:sy n="58" d="100"/>
        </p:scale>
        <p:origin x="98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869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924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23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6414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276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05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997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567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430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89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432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639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831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0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682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801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497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850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030A4-4EF6-5161-5428-0A97EE01D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526473-D72A-B35B-19AE-6E1286E116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62818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9DEFE-DAF9-66B0-7148-036722FA9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ECC6DA-70EC-60F1-081A-92E37961D5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297476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4DEA7-0C01-8AA2-D550-B314CAB0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0C3F31-0C72-F40E-F989-24C8DD301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52259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F0DA6-5248-B61D-3236-AA8E5E638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96DF47-8CA4-CD99-D3C0-D596A8251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99299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C807F-1894-5283-F7C3-167030B45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AC80D6-7BA6-AB78-422E-B14E9BED64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32188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3900-5B9D-0BFC-91F1-1ADCD8706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57861C-67DC-5988-E49D-DEDB10941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00608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CF673-6A79-DD88-86A9-8B5388277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449E6F-8A94-5BC1-E890-81527185C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3265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03CAA-C004-6736-C67C-0A3B517BE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293DC6-B95F-2F7F-3D18-F3D75AF8F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96923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18825-5C83-73B0-4189-AFD159FD03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67FE16-20F6-290A-D681-EA4F090813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786744-A411-0793-1980-599A8E05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94"/>
            <a:ext cx="12192000" cy="682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7197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28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Alston Vinesh</dc:creator>
  <cp:lastModifiedBy>kirthiga ramalingam</cp:lastModifiedBy>
  <cp:revision>3</cp:revision>
  <dcterms:created xsi:type="dcterms:W3CDTF">2025-04-16T16:19:50Z</dcterms:created>
  <dcterms:modified xsi:type="dcterms:W3CDTF">2025-04-28T06:34:58Z</dcterms:modified>
</cp:coreProperties>
</file>

<file path=docProps/thumbnail.jpeg>
</file>